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Robo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bold.fntdata"/><Relationship Id="rId12" Type="http://schemas.openxmlformats.org/officeDocument/2006/relationships/slide" Target="slides/slide7.xml"/><Relationship Id="rId34" Type="http://schemas.openxmlformats.org/officeDocument/2006/relationships/font" Target="fonts/Robot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x24WSwoepxs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7e3030b895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7e3030b895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7e3030b89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7e3030b89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bfcf1cf4e76ca0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bfcf1cf4e76ca0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7f8cf29bc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7f8cf29bc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7e3030b895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7e3030b89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f947b4e4feb667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f947b4e4feb667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f947b4e4feb667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f947b4e4feb667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83c3ae25e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83c3ae25e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conditions to cockroaches like best?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Video </a:t>
            </a:r>
            <a:r>
              <a:rPr lang="en-GB"/>
              <a:t>to demonstrate - need to build a </a:t>
            </a:r>
            <a:r>
              <a:rPr lang="en-GB"/>
              <a:t>cockroach</a:t>
            </a:r>
            <a:r>
              <a:rPr lang="en-GB"/>
              <a:t> cage in the tech cave where darker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83c3ae25e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83c3ae25e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83c3ae25e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83c3ae25e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e3030b89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7e3030b89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d27ebff2fb03059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d27ebff2fb0305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89c7f873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89c7f873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8d27c0094e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8d27c0094e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8d27c0094e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8d27c0094e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8d27c0094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8d27c0094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8d27c0094e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8d27c0094e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8d27c0094e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8d27c0094e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8d27c0094e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8d27c0094e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b91102920008dd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b91102920008dd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7e3030b89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7e3030b89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e3030b895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e3030b895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7e3030b895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7e3030b895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7e3030b895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7e3030b89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7e3030b895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7e3030b895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7e3030b895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7e3030b895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wrong with each code? Can they build it and show it working properly?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7e3030b895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7e3030b895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5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Relationship Id="rId4" Type="http://schemas.openxmlformats.org/officeDocument/2006/relationships/image" Target="../media/image5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W9kVd-OKMzs" TargetMode="External"/><Relationship Id="rId4" Type="http://schemas.openxmlformats.org/officeDocument/2006/relationships/image" Target="../media/image1.jp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Relationship Id="rId5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Sphero Y4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 1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6813" y="1598875"/>
            <a:ext cx="242887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281540" y="1976065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does it </a:t>
            </a:r>
            <a:r>
              <a:rPr lang="en-GB"/>
              <a:t>mean to ‘debug’ a sequence of code?</a:t>
            </a:r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7525750" y="241500"/>
            <a:ext cx="1496400" cy="4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Starter</a:t>
            </a:r>
            <a:endParaRPr sz="2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3575" y="1238250"/>
            <a:ext cx="242887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490250" y="526350"/>
            <a:ext cx="8367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/>
              <a:t>Learning Objectives:</a:t>
            </a:r>
            <a:endParaRPr sz="24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be able to debug simple sequences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>
                <a:highlight>
                  <a:srgbClr val="0000FF"/>
                </a:highlight>
              </a:rPr>
              <a:t>To explore different sensor inputs build in Sphero </a:t>
            </a:r>
            <a:endParaRPr sz="2400">
              <a:highlight>
                <a:srgbClr val="0000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>
                <a:highlight>
                  <a:srgbClr val="0000FF"/>
                </a:highlight>
              </a:rPr>
              <a:t>To use if/then/else statements</a:t>
            </a:r>
            <a:endParaRPr sz="2400">
              <a:highlight>
                <a:srgbClr val="0000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 To be able to layer these skills and build a game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311700" y="11028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 you think this sensor will measure?</a:t>
            </a:r>
            <a:endParaRPr/>
          </a:p>
        </p:txBody>
      </p:sp>
      <p:pic>
        <p:nvPicPr>
          <p:cNvPr id="163" name="Google Shape;1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200"/>
            <a:ext cx="8839200" cy="376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/>
          <p:nvPr/>
        </p:nvSpPr>
        <p:spPr>
          <a:xfrm>
            <a:off x="4572000" y="4316750"/>
            <a:ext cx="2350200" cy="684900"/>
          </a:xfrm>
          <a:prstGeom prst="frame">
            <a:avLst>
              <a:gd fmla="val 25314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play with the thresholds….</a:t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311690" y="1132148"/>
            <a:ext cx="8046600" cy="24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What is the level of ambient light in the Dreams Lab right now?</a:t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What number does it reach if you put one hand on top?</a:t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 hands?</a:t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1" name="Google Shape;171;p25"/>
          <p:cNvPicPr preferRelativeResize="0"/>
          <p:nvPr/>
        </p:nvPicPr>
        <p:blipFill rotWithShape="1">
          <a:blip r:embed="rId3">
            <a:alphaModFix/>
          </a:blip>
          <a:srcRect b="0" l="0" r="0" t="40098"/>
          <a:stretch/>
        </p:blipFill>
        <p:spPr>
          <a:xfrm>
            <a:off x="3291850" y="2633325"/>
            <a:ext cx="5285077" cy="2374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311700" y="12552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Conditional logic - If/then/else </a:t>
            </a:r>
            <a:endParaRPr/>
          </a:p>
        </p:txBody>
      </p:sp>
      <p:pic>
        <p:nvPicPr>
          <p:cNvPr id="177" name="Google Shape;17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925" y="1017800"/>
            <a:ext cx="6534150" cy="36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type="title"/>
          </p:nvPr>
        </p:nvSpPr>
        <p:spPr>
          <a:xfrm>
            <a:off x="1878260" y="298150"/>
            <a:ext cx="59550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Conditional logic </a:t>
            </a:r>
            <a:endParaRPr/>
          </a:p>
        </p:txBody>
      </p:sp>
      <p:sp>
        <p:nvSpPr>
          <p:cNvPr id="183" name="Google Shape;183;p27"/>
          <p:cNvSpPr/>
          <p:nvPr/>
        </p:nvSpPr>
        <p:spPr>
          <a:xfrm>
            <a:off x="3408690" y="1402088"/>
            <a:ext cx="1600200" cy="6717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Ambient light is less than 50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4" name="Google Shape;184;p27"/>
          <p:cNvSpPr/>
          <p:nvPr/>
        </p:nvSpPr>
        <p:spPr>
          <a:xfrm>
            <a:off x="5547370" y="2915928"/>
            <a:ext cx="1600200" cy="6717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Light turn blue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27"/>
          <p:cNvSpPr/>
          <p:nvPr/>
        </p:nvSpPr>
        <p:spPr>
          <a:xfrm>
            <a:off x="5755675" y="1534180"/>
            <a:ext cx="1742400" cy="6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If true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7"/>
          <p:cNvSpPr/>
          <p:nvPr/>
        </p:nvSpPr>
        <p:spPr>
          <a:xfrm rot="5400000">
            <a:off x="4986059" y="1971074"/>
            <a:ext cx="985500" cy="9042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7"/>
          <p:cNvSpPr/>
          <p:nvPr/>
        </p:nvSpPr>
        <p:spPr>
          <a:xfrm>
            <a:off x="726465" y="1625620"/>
            <a:ext cx="1742400" cy="6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If else (not true)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7"/>
          <p:cNvSpPr/>
          <p:nvPr/>
        </p:nvSpPr>
        <p:spPr>
          <a:xfrm>
            <a:off x="1569730" y="3124208"/>
            <a:ext cx="1600200" cy="671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Light on green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7"/>
          <p:cNvSpPr/>
          <p:nvPr/>
        </p:nvSpPr>
        <p:spPr>
          <a:xfrm flipH="1" rot="-5400000">
            <a:off x="2363518" y="2067405"/>
            <a:ext cx="985500" cy="8865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7"/>
          <p:cNvSpPr txBox="1"/>
          <p:nvPr/>
        </p:nvSpPr>
        <p:spPr>
          <a:xfrm>
            <a:off x="3510326" y="4004275"/>
            <a:ext cx="6233100" cy="10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Can you build this code to continue forever?</a:t>
            </a:r>
            <a:endParaRPr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1" name="Google Shape;191;p27"/>
          <p:cNvPicPr preferRelativeResize="0"/>
          <p:nvPr/>
        </p:nvPicPr>
        <p:blipFill rotWithShape="1">
          <a:blip r:embed="rId3">
            <a:alphaModFix/>
          </a:blip>
          <a:srcRect b="34717" l="11777" r="48148" t="48975"/>
          <a:stretch/>
        </p:blipFill>
        <p:spPr>
          <a:xfrm>
            <a:off x="299726" y="4177375"/>
            <a:ext cx="2748276" cy="83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 solution </a:t>
            </a:r>
            <a:endParaRPr/>
          </a:p>
        </p:txBody>
      </p:sp>
      <p:pic>
        <p:nvPicPr>
          <p:cNvPr id="197" name="Google Shape;197;p28"/>
          <p:cNvPicPr preferRelativeResize="0"/>
          <p:nvPr/>
        </p:nvPicPr>
        <p:blipFill rotWithShape="1">
          <a:blip r:embed="rId3">
            <a:alphaModFix/>
          </a:blip>
          <a:srcRect b="25191" l="0" r="30444" t="9847"/>
          <a:stretch/>
        </p:blipFill>
        <p:spPr>
          <a:xfrm>
            <a:off x="2966675" y="967645"/>
            <a:ext cx="5130799" cy="359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347675" y="406625"/>
            <a:ext cx="8222100" cy="166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to use your imagination!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are going to turn Sphero into a ….</a:t>
            </a:r>
            <a:endParaRPr/>
          </a:p>
        </p:txBody>
      </p:sp>
      <p:pic>
        <p:nvPicPr>
          <p:cNvPr id="203" name="Google Shape;20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6575" y="2376200"/>
            <a:ext cx="3867526" cy="240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ockroach is crawling on a concrete surface and looking at the camera . (provided by Tenor)" id="204" name="Google Shape;20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8225" y="2436188"/>
            <a:ext cx="3048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type="title"/>
          </p:nvPr>
        </p:nvSpPr>
        <p:spPr>
          <a:xfrm>
            <a:off x="1878260" y="298150"/>
            <a:ext cx="59550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Conditional logic </a:t>
            </a:r>
            <a:endParaRPr/>
          </a:p>
        </p:txBody>
      </p:sp>
      <p:sp>
        <p:nvSpPr>
          <p:cNvPr id="210" name="Google Shape;210;p30"/>
          <p:cNvSpPr/>
          <p:nvPr/>
        </p:nvSpPr>
        <p:spPr>
          <a:xfrm>
            <a:off x="3408701" y="1235004"/>
            <a:ext cx="1742400" cy="8388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Ambient light is More than 100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30"/>
          <p:cNvSpPr/>
          <p:nvPr/>
        </p:nvSpPr>
        <p:spPr>
          <a:xfrm>
            <a:off x="5547375" y="2915923"/>
            <a:ext cx="1659300" cy="10884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The Cockroach panics and zooms around randomly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2" name="Google Shape;212;p30"/>
          <p:cNvSpPr/>
          <p:nvPr/>
        </p:nvSpPr>
        <p:spPr>
          <a:xfrm>
            <a:off x="6025375" y="1402105"/>
            <a:ext cx="1742400" cy="6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If true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30"/>
          <p:cNvSpPr/>
          <p:nvPr/>
        </p:nvSpPr>
        <p:spPr>
          <a:xfrm rot="5400000">
            <a:off x="5094502" y="2079575"/>
            <a:ext cx="954900" cy="717900"/>
          </a:xfrm>
          <a:prstGeom prst="bentArrow">
            <a:avLst>
              <a:gd fmla="val 28176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" name="Google Shape;214;p30"/>
          <p:cNvSpPr/>
          <p:nvPr/>
        </p:nvSpPr>
        <p:spPr>
          <a:xfrm>
            <a:off x="890215" y="1442620"/>
            <a:ext cx="1742400" cy="6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If else (not true)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" name="Google Shape;215;p30"/>
          <p:cNvSpPr/>
          <p:nvPr/>
        </p:nvSpPr>
        <p:spPr>
          <a:xfrm>
            <a:off x="1157774" y="2957098"/>
            <a:ext cx="2012100" cy="8388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The cockroach is calm and still - </a:t>
            </a:r>
            <a:r>
              <a:rPr lang="en-GB" sz="1700">
                <a:latin typeface="Roboto"/>
                <a:ea typeface="Roboto"/>
                <a:cs typeface="Roboto"/>
                <a:sym typeface="Roboto"/>
              </a:rPr>
              <a:t>Light on green </a:t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p30"/>
          <p:cNvSpPr/>
          <p:nvPr/>
        </p:nvSpPr>
        <p:spPr>
          <a:xfrm flipH="1" rot="-5400000">
            <a:off x="2363518" y="2067405"/>
            <a:ext cx="985500" cy="8865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30"/>
          <p:cNvSpPr txBox="1"/>
          <p:nvPr/>
        </p:nvSpPr>
        <p:spPr>
          <a:xfrm>
            <a:off x="25600" y="4004325"/>
            <a:ext cx="8508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Read this </a:t>
            </a:r>
            <a:r>
              <a:rPr lang="en-GB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conditional statement to your partner. </a:t>
            </a:r>
            <a:endParaRPr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What do we want our cockroaches to do?</a:t>
            </a:r>
            <a:endParaRPr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a cockroach is crawling on a concrete surface and looking at the camera . (provided by Tenor)" id="218" name="Google Shape;21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4625" y="209644"/>
            <a:ext cx="1354400" cy="101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these code blocks:</a:t>
            </a:r>
            <a:endParaRPr/>
          </a:p>
        </p:txBody>
      </p:sp>
      <p:pic>
        <p:nvPicPr>
          <p:cNvPr id="224" name="Google Shape;224;p31"/>
          <p:cNvPicPr preferRelativeResize="0"/>
          <p:nvPr/>
        </p:nvPicPr>
        <p:blipFill rotWithShape="1">
          <a:blip r:embed="rId3">
            <a:alphaModFix/>
          </a:blip>
          <a:srcRect b="29321" l="1984" r="27909" t="13642"/>
          <a:stretch/>
        </p:blipFill>
        <p:spPr>
          <a:xfrm>
            <a:off x="1446725" y="1114325"/>
            <a:ext cx="6432426" cy="392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79025" y="353515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to your partner how to connect Sphero to the iPad.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can we manipulate using Sphero?</a:t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7525750" y="241500"/>
            <a:ext cx="1496400" cy="4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Starter</a:t>
            </a:r>
            <a:endParaRPr sz="2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3575" y="1238250"/>
            <a:ext cx="242887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2"/>
          <p:cNvPicPr preferRelativeResize="0"/>
          <p:nvPr/>
        </p:nvPicPr>
        <p:blipFill rotWithShape="1">
          <a:blip r:embed="rId3">
            <a:alphaModFix/>
          </a:blip>
          <a:srcRect b="26505" l="8032" r="34013" t="17220"/>
          <a:stretch/>
        </p:blipFill>
        <p:spPr>
          <a:xfrm>
            <a:off x="311710" y="1017795"/>
            <a:ext cx="5552550" cy="4043674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2"/>
          <p:cNvSpPr txBox="1"/>
          <p:nvPr>
            <p:ph idx="4294967295"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 solution:</a:t>
            </a:r>
            <a:endParaRPr/>
          </a:p>
        </p:txBody>
      </p:sp>
      <p:pic>
        <p:nvPicPr>
          <p:cNvPr descr="a cockroach is crawling on a concrete surface and looking at the camera . (provided by Tenor)" id="231" name="Google Shape;23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1925" y="1378719"/>
            <a:ext cx="1590675" cy="1193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2"/>
          <p:cNvSpPr txBox="1"/>
          <p:nvPr/>
        </p:nvSpPr>
        <p:spPr>
          <a:xfrm>
            <a:off x="6465025" y="2700825"/>
            <a:ext cx="2408100" cy="16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Let’s test them in the tech cave!</a:t>
            </a:r>
            <a:endParaRPr sz="2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3"/>
          <p:cNvSpPr txBox="1"/>
          <p:nvPr>
            <p:ph type="title"/>
          </p:nvPr>
        </p:nvSpPr>
        <p:spPr>
          <a:xfrm>
            <a:off x="451725" y="131450"/>
            <a:ext cx="8367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/>
              <a:t>Learning Objectives:</a:t>
            </a:r>
            <a:endParaRPr sz="24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be able to </a:t>
            </a:r>
            <a:r>
              <a:rPr lang="en-GB" sz="2400">
                <a:highlight>
                  <a:srgbClr val="0000FF"/>
                </a:highlight>
              </a:rPr>
              <a:t>debug </a:t>
            </a:r>
            <a:r>
              <a:rPr lang="en-GB" sz="2400"/>
              <a:t>simple </a:t>
            </a:r>
            <a:r>
              <a:rPr lang="en-GB" sz="2400">
                <a:highlight>
                  <a:srgbClr val="0000FF"/>
                </a:highlight>
              </a:rPr>
              <a:t>sequences </a:t>
            </a:r>
            <a:endParaRPr sz="2400">
              <a:highlight>
                <a:srgbClr val="0000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use </a:t>
            </a:r>
            <a:r>
              <a:rPr lang="en-GB" sz="2400">
                <a:highlight>
                  <a:srgbClr val="0000FF"/>
                </a:highlight>
              </a:rPr>
              <a:t>if/then/else Conditional Logic</a:t>
            </a:r>
            <a:r>
              <a:rPr lang="en-GB" sz="2400"/>
              <a:t> statements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explore different </a:t>
            </a:r>
            <a:r>
              <a:rPr lang="en-GB" sz="2400">
                <a:highlight>
                  <a:srgbClr val="0000FF"/>
                </a:highlight>
              </a:rPr>
              <a:t>sensor inputs</a:t>
            </a:r>
            <a:r>
              <a:rPr lang="en-GB" sz="2400"/>
              <a:t> build in Sphero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 To be able to layer these skills and build a game</a:t>
            </a:r>
            <a:endParaRPr sz="2400"/>
          </a:p>
        </p:txBody>
      </p:sp>
      <p:sp>
        <p:nvSpPr>
          <p:cNvPr id="238" name="Google Shape;238;p33"/>
          <p:cNvSpPr txBox="1"/>
          <p:nvPr>
            <p:ph type="title"/>
          </p:nvPr>
        </p:nvSpPr>
        <p:spPr>
          <a:xfrm>
            <a:off x="115607" y="0"/>
            <a:ext cx="2034300" cy="838800"/>
          </a:xfrm>
          <a:prstGeom prst="rect">
            <a:avLst/>
          </a:prstGeom>
          <a:solidFill>
            <a:srgbClr val="FFFF00"/>
          </a:solidFill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Plenary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39" name="Google Shape;239;p33"/>
          <p:cNvSpPr txBox="1"/>
          <p:nvPr/>
        </p:nvSpPr>
        <p:spPr>
          <a:xfrm>
            <a:off x="493175" y="3933725"/>
            <a:ext cx="8075100" cy="9150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Can you use the key words from the LOs to explain what the cockroaches did and how you built the code?</a:t>
            </a:r>
            <a:endParaRPr sz="2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Sphero Y4</a:t>
            </a:r>
            <a:endParaRPr/>
          </a:p>
        </p:txBody>
      </p:sp>
      <p:sp>
        <p:nvSpPr>
          <p:cNvPr id="245" name="Google Shape;245;p3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 3 - animal toss</a:t>
            </a:r>
            <a:endParaRPr/>
          </a:p>
        </p:txBody>
      </p:sp>
      <p:pic>
        <p:nvPicPr>
          <p:cNvPr id="246" name="Google Shape;24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6813" y="1598875"/>
            <a:ext cx="242887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 txBox="1"/>
          <p:nvPr>
            <p:ph type="title"/>
          </p:nvPr>
        </p:nvSpPr>
        <p:spPr>
          <a:xfrm>
            <a:off x="329715" y="311264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Tell your partner what a conditional statement is and give an example.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If….then/else</a:t>
            </a:r>
            <a:endParaRPr/>
          </a:p>
        </p:txBody>
      </p:sp>
      <p:sp>
        <p:nvSpPr>
          <p:cNvPr id="252" name="Google Shape;252;p35"/>
          <p:cNvSpPr txBox="1"/>
          <p:nvPr/>
        </p:nvSpPr>
        <p:spPr>
          <a:xfrm>
            <a:off x="7525750" y="241500"/>
            <a:ext cx="1496400" cy="4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Starter</a:t>
            </a:r>
            <a:endParaRPr sz="2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3" name="Google Shape;25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3575" y="1238250"/>
            <a:ext cx="242887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/>
          <p:nvPr>
            <p:ph type="title"/>
          </p:nvPr>
        </p:nvSpPr>
        <p:spPr>
          <a:xfrm>
            <a:off x="490250" y="526350"/>
            <a:ext cx="8367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/>
              <a:t>Learning Objectives:</a:t>
            </a:r>
            <a:endParaRPr sz="24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be able to debug simple sequences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explore different sensor inputs build in Sphero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use if/then/else statements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>
                <a:highlight>
                  <a:srgbClr val="0000FF"/>
                </a:highlight>
              </a:rPr>
              <a:t>To be able to layer these skills and build a game</a:t>
            </a:r>
            <a:endParaRPr sz="2400">
              <a:highlight>
                <a:srgbClr val="0000FF"/>
              </a:highligh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/>
          <p:nvPr>
            <p:ph type="title"/>
          </p:nvPr>
        </p:nvSpPr>
        <p:spPr>
          <a:xfrm>
            <a:off x="311700" y="11028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 you think this sensor will measure?</a:t>
            </a:r>
            <a:endParaRPr/>
          </a:p>
        </p:txBody>
      </p:sp>
      <p:pic>
        <p:nvPicPr>
          <p:cNvPr id="264" name="Google Shape;26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200"/>
            <a:ext cx="8839200" cy="3764026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7"/>
          <p:cNvSpPr/>
          <p:nvPr/>
        </p:nvSpPr>
        <p:spPr>
          <a:xfrm>
            <a:off x="6641400" y="1244125"/>
            <a:ext cx="2350200" cy="684900"/>
          </a:xfrm>
          <a:prstGeom prst="frame">
            <a:avLst>
              <a:gd fmla="val 25314" name="adj1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play with the thresholds….</a:t>
            </a:r>
            <a:endParaRPr/>
          </a:p>
        </p:txBody>
      </p:sp>
      <p:sp>
        <p:nvSpPr>
          <p:cNvPr id="271" name="Google Shape;271;p38"/>
          <p:cNvSpPr txBox="1"/>
          <p:nvPr/>
        </p:nvSpPr>
        <p:spPr>
          <a:xfrm>
            <a:off x="311699" y="1132150"/>
            <a:ext cx="4677000" cy="4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What is the level when Sphero is still?</a:t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What is the level when you shake it gently?</a:t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What is the level when you shake it hard?</a:t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2" name="Google Shape;272;p38"/>
          <p:cNvPicPr preferRelativeResize="0"/>
          <p:nvPr/>
        </p:nvPicPr>
        <p:blipFill rotWithShape="1">
          <a:blip r:embed="rId3">
            <a:alphaModFix/>
          </a:blip>
          <a:srcRect b="7853" l="0" r="0" t="7971"/>
          <a:stretch/>
        </p:blipFill>
        <p:spPr>
          <a:xfrm>
            <a:off x="5088340" y="1497120"/>
            <a:ext cx="3743950" cy="23636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9"/>
          <p:cNvSpPr txBox="1"/>
          <p:nvPr>
            <p:ph type="title"/>
          </p:nvPr>
        </p:nvSpPr>
        <p:spPr>
          <a:xfrm>
            <a:off x="299725" y="0"/>
            <a:ext cx="2372400" cy="13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50"/>
              <a:t>Can you build the game?</a:t>
            </a:r>
            <a:endParaRPr sz="2650"/>
          </a:p>
        </p:txBody>
      </p:sp>
      <p:sp>
        <p:nvSpPr>
          <p:cNvPr id="278" name="Google Shape;278;p39"/>
          <p:cNvSpPr/>
          <p:nvPr/>
        </p:nvSpPr>
        <p:spPr>
          <a:xfrm>
            <a:off x="3408690" y="1402088"/>
            <a:ext cx="1600200" cy="671700"/>
          </a:xfrm>
          <a:prstGeom prst="rect">
            <a:avLst/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Accelerometer is greater &gt; 2</a:t>
            </a:r>
            <a:r>
              <a:rPr lang="en-GB"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39"/>
          <p:cNvSpPr/>
          <p:nvPr/>
        </p:nvSpPr>
        <p:spPr>
          <a:xfrm>
            <a:off x="5547376" y="2915924"/>
            <a:ext cx="1784400" cy="940800"/>
          </a:xfrm>
          <a:prstGeom prst="rect">
            <a:avLst/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A random animal sound + Scrolling “guess the animal”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39"/>
          <p:cNvSpPr/>
          <p:nvPr/>
        </p:nvSpPr>
        <p:spPr>
          <a:xfrm>
            <a:off x="5755675" y="1534180"/>
            <a:ext cx="1742400" cy="6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If true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39"/>
          <p:cNvSpPr/>
          <p:nvPr/>
        </p:nvSpPr>
        <p:spPr>
          <a:xfrm rot="5400000">
            <a:off x="4986059" y="1971074"/>
            <a:ext cx="985500" cy="9042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Google Shape;282;p39"/>
          <p:cNvSpPr/>
          <p:nvPr/>
        </p:nvSpPr>
        <p:spPr>
          <a:xfrm>
            <a:off x="726465" y="1625620"/>
            <a:ext cx="1742400" cy="6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If else (not true)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39"/>
          <p:cNvSpPr/>
          <p:nvPr/>
        </p:nvSpPr>
        <p:spPr>
          <a:xfrm>
            <a:off x="1569730" y="3124208"/>
            <a:ext cx="1600200" cy="671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Roboto"/>
                <a:ea typeface="Roboto"/>
                <a:cs typeface="Roboto"/>
                <a:sym typeface="Roboto"/>
              </a:rPr>
              <a:t>Light on green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4" name="Google Shape;284;p39"/>
          <p:cNvSpPr/>
          <p:nvPr/>
        </p:nvSpPr>
        <p:spPr>
          <a:xfrm flipH="1" rot="-5400000">
            <a:off x="2363518" y="2067405"/>
            <a:ext cx="985500" cy="8865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39"/>
          <p:cNvSpPr txBox="1"/>
          <p:nvPr/>
        </p:nvSpPr>
        <p:spPr>
          <a:xfrm>
            <a:off x="3323026" y="4297675"/>
            <a:ext cx="6233100" cy="5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Can you add a loop for 30 seconds?</a:t>
            </a:r>
            <a:endParaRPr sz="27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6" name="Google Shape;286;p39"/>
          <p:cNvPicPr preferRelativeResize="0"/>
          <p:nvPr/>
        </p:nvPicPr>
        <p:blipFill rotWithShape="1">
          <a:blip r:embed="rId3">
            <a:alphaModFix/>
          </a:blip>
          <a:srcRect b="34717" l="11777" r="48148" t="48975"/>
          <a:stretch/>
        </p:blipFill>
        <p:spPr>
          <a:xfrm>
            <a:off x="299726" y="4177375"/>
            <a:ext cx="2748276" cy="83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9"/>
          <p:cNvPicPr preferRelativeResize="0"/>
          <p:nvPr/>
        </p:nvPicPr>
        <p:blipFill rotWithShape="1">
          <a:blip r:embed="rId4">
            <a:alphaModFix/>
          </a:blip>
          <a:srcRect b="70172" l="3482" r="65478" t="15049"/>
          <a:stretch/>
        </p:blipFill>
        <p:spPr>
          <a:xfrm>
            <a:off x="2995900" y="311788"/>
            <a:ext cx="2759783" cy="98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0"/>
          <p:cNvPicPr preferRelativeResize="0"/>
          <p:nvPr/>
        </p:nvPicPr>
        <p:blipFill rotWithShape="1">
          <a:blip r:embed="rId3">
            <a:alphaModFix/>
          </a:blip>
          <a:srcRect b="22312" l="3545" r="49051" t="15328"/>
          <a:stretch/>
        </p:blipFill>
        <p:spPr>
          <a:xfrm>
            <a:off x="3281680" y="441955"/>
            <a:ext cx="4468802" cy="440945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0"/>
          <p:cNvSpPr txBox="1"/>
          <p:nvPr/>
        </p:nvSpPr>
        <p:spPr>
          <a:xfrm>
            <a:off x="548640" y="2101088"/>
            <a:ext cx="8046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Let’s play!!</a:t>
            </a:r>
            <a:endParaRPr sz="3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490250" y="526350"/>
            <a:ext cx="8367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/>
              <a:t>Learning Objectives:</a:t>
            </a:r>
            <a:endParaRPr sz="2400" u="sng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 u="sng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>
                <a:highlight>
                  <a:srgbClr val="0000FF"/>
                </a:highlight>
              </a:rPr>
              <a:t>To be able to debug simple sequences </a:t>
            </a:r>
            <a:endParaRPr sz="2400">
              <a:highlight>
                <a:srgbClr val="0000FF"/>
              </a:highlight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use if/then/else statements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To explore different sensor inputs build in Sphero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 To be able to layer these skills and build a game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0850" y="1081250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/>
          <p:nvPr/>
        </p:nvSpPr>
        <p:spPr>
          <a:xfrm>
            <a:off x="4037375" y="1758600"/>
            <a:ext cx="1558500" cy="691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5650" y="1081250"/>
            <a:ext cx="2143125" cy="2143125"/>
          </a:xfrm>
          <a:prstGeom prst="rect">
            <a:avLst/>
          </a:prstGeom>
          <a:solidFill>
            <a:srgbClr val="FFFF00"/>
          </a:solidFill>
          <a:ln>
            <a:noFill/>
          </a:ln>
        </p:spPr>
      </p:pic>
      <p:sp>
        <p:nvSpPr>
          <p:cNvPr id="107" name="Google Shape;107;p16"/>
          <p:cNvSpPr txBox="1"/>
          <p:nvPr/>
        </p:nvSpPr>
        <p:spPr>
          <a:xfrm>
            <a:off x="1808150" y="3564725"/>
            <a:ext cx="5779500" cy="10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What do you think the main differences will be?</a:t>
            </a:r>
            <a:endParaRPr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Basics of Sphero Edu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How to pair Sphero with the iPad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Opening a new program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Aiming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Basic movement principles of movement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More code blocks  </a:t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550" y="3125971"/>
            <a:ext cx="2572325" cy="88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4900" y="158925"/>
            <a:ext cx="2714075" cy="42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7 Minutes of Play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/>
              <a:t>In Pairs, c</a:t>
            </a:r>
            <a:r>
              <a:rPr lang="en-GB" sz="2300"/>
              <a:t>an you:</a:t>
            </a:r>
            <a:endParaRPr sz="2300"/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SzPts val="2300"/>
              <a:buChar char="-"/>
            </a:pPr>
            <a:r>
              <a:rPr lang="en-GB" sz="2300"/>
              <a:t>Change the colour on the matrix?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-GB" sz="2300"/>
              <a:t>Get Sphero to make a noise?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-GB" sz="2300"/>
              <a:t>Get Sphero to move away from you and then come back?</a:t>
            </a:r>
            <a:endParaRPr sz="2300"/>
          </a:p>
        </p:txBody>
      </p:sp>
      <p:pic>
        <p:nvPicPr>
          <p:cNvPr descr="This timer counts down silently until it reaches 0:00, then a police siren sounds to alert you that time is up." id="122" name="Google Shape;122;p18" title="7 Minute Timer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5500" y="228350"/>
            <a:ext cx="304800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 rotWithShape="1">
          <a:blip r:embed="rId5">
            <a:alphaModFix/>
          </a:blip>
          <a:srcRect b="0" l="0" r="0" t="78227"/>
          <a:stretch/>
        </p:blipFill>
        <p:spPr>
          <a:xfrm>
            <a:off x="43313" y="3447475"/>
            <a:ext cx="9057375" cy="144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does it mean to ‘debug’ code?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0"/>
          <p:cNvPicPr preferRelativeResize="0"/>
          <p:nvPr/>
        </p:nvPicPr>
        <p:blipFill rotWithShape="1">
          <a:blip r:embed="rId3">
            <a:alphaModFix/>
          </a:blip>
          <a:srcRect b="34488" l="5905" r="65983" t="11940"/>
          <a:stretch/>
        </p:blipFill>
        <p:spPr>
          <a:xfrm>
            <a:off x="6141701" y="-138696"/>
            <a:ext cx="2631474" cy="37611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0"/>
          <p:cNvPicPr preferRelativeResize="0"/>
          <p:nvPr/>
        </p:nvPicPr>
        <p:blipFill rotWithShape="1">
          <a:blip r:embed="rId4">
            <a:alphaModFix/>
          </a:blip>
          <a:srcRect b="49192" l="5106" r="58879" t="13509"/>
          <a:stretch/>
        </p:blipFill>
        <p:spPr>
          <a:xfrm>
            <a:off x="2885411" y="111757"/>
            <a:ext cx="2961673" cy="2300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0"/>
          <p:cNvPicPr preferRelativeResize="0"/>
          <p:nvPr/>
        </p:nvPicPr>
        <p:blipFill rotWithShape="1">
          <a:blip r:embed="rId5">
            <a:alphaModFix/>
          </a:blip>
          <a:srcRect b="22967" l="18445" r="48516" t="9578"/>
          <a:stretch/>
        </p:blipFill>
        <p:spPr>
          <a:xfrm>
            <a:off x="-81299" y="-1"/>
            <a:ext cx="2824475" cy="432542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/>
        </p:nvSpPr>
        <p:spPr>
          <a:xfrm>
            <a:off x="132100" y="3937375"/>
            <a:ext cx="3200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This code is supposed to change colour at each point in the square, what is wrong?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0"/>
          <p:cNvSpPr txBox="1"/>
          <p:nvPr/>
        </p:nvSpPr>
        <p:spPr>
          <a:xfrm>
            <a:off x="2677150" y="2042925"/>
            <a:ext cx="30633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 this code, </a:t>
            </a: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Sphero</a:t>
            </a: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is supposed to roll away from me and then back towards me, can you fix it?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20"/>
          <p:cNvSpPr txBox="1"/>
          <p:nvPr/>
        </p:nvSpPr>
        <p:spPr>
          <a:xfrm>
            <a:off x="6355050" y="3361500"/>
            <a:ext cx="2484300" cy="1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This code is supposed to go through the traffic lights on a loop, what’s missing?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Sphero Y4</a:t>
            </a:r>
            <a:endParaRPr/>
          </a:p>
        </p:txBody>
      </p:sp>
      <p:sp>
        <p:nvSpPr>
          <p:cNvPr id="144" name="Google Shape;144;p21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 2</a:t>
            </a:r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6813" y="1598875"/>
            <a:ext cx="242887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